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3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653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477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134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116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00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194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942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002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55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491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3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8539B-0261-4296-B46A-72C83EEB3323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6A87A-E2C7-4EC2-B915-E39CDD53A7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834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plass.n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plass.n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2568"/>
          </a:xfrm>
        </p:spPr>
        <p:txBody>
          <a:bodyPr/>
          <a:lstStyle/>
          <a:p>
            <a:r>
              <a:rPr lang="nb-NO" dirty="0" smtClean="0"/>
              <a:t>FAU Nyplass 3.mars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044931"/>
            <a:ext cx="9144000" cy="4247804"/>
          </a:xfrm>
        </p:spPr>
        <p:txBody>
          <a:bodyPr>
            <a:normAutofit fontScale="70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nb-NO" dirty="0"/>
              <a:t>Saker til Eventuelt.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b-NO" dirty="0"/>
              <a:t>Elevundersøkelsen</a:t>
            </a:r>
            <a:br>
              <a:rPr lang="nb-NO" dirty="0"/>
            </a:br>
            <a:r>
              <a:rPr lang="nb-NO" dirty="0"/>
              <a:t>Gjennomgang av resultater og innspill fra FAU om videre jobbing.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b-NO" dirty="0"/>
              <a:t>Foreldreundersøkelsen</a:t>
            </a:r>
            <a:br>
              <a:rPr lang="nb-NO" dirty="0"/>
            </a:br>
            <a:r>
              <a:rPr lang="nb-NO" dirty="0"/>
              <a:t>Forberedende. Undersøkelsen sendes ut i starten av mars.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b-NO" dirty="0"/>
              <a:t>Nasjonale prøver.  Resultater og hvordan skolen tenker å arbeide videre.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b-NO" dirty="0"/>
              <a:t>Klassemiljø og FAU kontakter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b-NO" dirty="0"/>
              <a:t>Leirskole 6. og 7.trinn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b-NO" dirty="0"/>
              <a:t>Ny hjemmeside.  </a:t>
            </a:r>
            <a:r>
              <a:rPr lang="nb-NO" u="sng" dirty="0">
                <a:hlinkClick r:id="rId2"/>
              </a:rPr>
              <a:t>www.nyplass.no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-Info + gjennomgang av FAU siden med innspill til innhold.</a:t>
            </a:r>
            <a:br>
              <a:rPr lang="nb-NO" dirty="0"/>
            </a:br>
            <a:r>
              <a:rPr lang="nb-NO" dirty="0"/>
              <a:t>-Skolemiljøknappen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b-NO" dirty="0"/>
              <a:t>Status korona på Nyplass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b-NO" dirty="0"/>
              <a:t>Læringsbrett på Nyplass.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nb-NO" dirty="0" err="1"/>
              <a:t>CoS</a:t>
            </a:r>
            <a:r>
              <a:rPr lang="nb-NO" dirty="0"/>
              <a:t>. Trygghetssirkelen. </a:t>
            </a:r>
            <a:br>
              <a:rPr lang="nb-NO" dirty="0"/>
            </a:br>
            <a:r>
              <a:rPr lang="nb-NO" dirty="0"/>
              <a:t>Jonas forteller om opplæringen til personalet.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5372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Leirskole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6 og 7 trinn.   </a:t>
            </a:r>
          </a:p>
          <a:p>
            <a:r>
              <a:rPr lang="nb-NO" dirty="0" smtClean="0"/>
              <a:t>Gåseland</a:t>
            </a:r>
          </a:p>
          <a:p>
            <a:r>
              <a:rPr lang="nb-NO" dirty="0" smtClean="0"/>
              <a:t>April/mai</a:t>
            </a:r>
          </a:p>
          <a:p>
            <a:r>
              <a:rPr lang="nb-NO" dirty="0" smtClean="0"/>
              <a:t>Eget foreldremøte</a:t>
            </a:r>
          </a:p>
          <a:p>
            <a:r>
              <a:rPr lang="nb-NO" dirty="0" smtClean="0"/>
              <a:t>Morten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793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Hjemmeside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Skolemiljøknapp</a:t>
            </a:r>
          </a:p>
          <a:p>
            <a:r>
              <a:rPr lang="nb-NO" dirty="0" smtClean="0"/>
              <a:t>FAU siden</a:t>
            </a:r>
          </a:p>
          <a:p>
            <a:r>
              <a:rPr lang="nb-NO" dirty="0" smtClean="0">
                <a:hlinkClick r:id="rId2"/>
              </a:rPr>
              <a:t>www.Nyplass.no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118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 korona Nyplass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Per nå ingen smittet</a:t>
            </a:r>
          </a:p>
          <a:p>
            <a:r>
              <a:rPr lang="nb-NO" dirty="0" smtClean="0"/>
              <a:t>Har hatt elever i karantene</a:t>
            </a:r>
          </a:p>
          <a:p>
            <a:r>
              <a:rPr lang="nb-NO" dirty="0" smtClean="0"/>
              <a:t>Gult nivå</a:t>
            </a:r>
          </a:p>
          <a:p>
            <a:r>
              <a:rPr lang="nb-NO" dirty="0" smtClean="0"/>
              <a:t>Viktig at barn og voksne ikke kommer med symptomer </a:t>
            </a:r>
          </a:p>
          <a:p>
            <a:r>
              <a:rPr lang="nb-NO" dirty="0" smtClean="0"/>
              <a:t>Koronatelefonen</a:t>
            </a:r>
          </a:p>
          <a:p>
            <a:r>
              <a:rPr lang="nb-NO" dirty="0" smtClean="0"/>
              <a:t>Kommunen og andre skoler har fått noen erfaringer som er delt med Nyplass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2645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Læringsbrett Nyplass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Skolestart i august</a:t>
            </a:r>
          </a:p>
          <a:p>
            <a:r>
              <a:rPr lang="nb-NO" dirty="0" smtClean="0"/>
              <a:t>1-7.trinn   </a:t>
            </a:r>
          </a:p>
          <a:p>
            <a:r>
              <a:rPr lang="nb-NO" dirty="0" smtClean="0"/>
              <a:t>Brettet tas med hjem hver dag og er ladet til skolen</a:t>
            </a:r>
          </a:p>
          <a:p>
            <a:r>
              <a:rPr lang="nb-NO" dirty="0" smtClean="0"/>
              <a:t>1.trinn utsettes til </a:t>
            </a:r>
            <a:r>
              <a:rPr lang="nb-NO" dirty="0" err="1" smtClean="0"/>
              <a:t>sep</a:t>
            </a:r>
            <a:r>
              <a:rPr lang="nb-NO" dirty="0" smtClean="0"/>
              <a:t>/</a:t>
            </a:r>
            <a:r>
              <a:rPr lang="nb-NO" dirty="0" err="1" smtClean="0"/>
              <a:t>okt</a:t>
            </a:r>
            <a:endParaRPr lang="nb-NO" dirty="0" smtClean="0"/>
          </a:p>
          <a:p>
            <a:r>
              <a:rPr lang="nb-NO" dirty="0" smtClean="0"/>
              <a:t>Opplæring personale</a:t>
            </a:r>
          </a:p>
          <a:p>
            <a:pPr marL="0" indent="0">
              <a:buNone/>
            </a:pPr>
            <a:r>
              <a:rPr lang="nb-NO" dirty="0" smtClean="0"/>
              <a:t>•Erfaringer fra andre skoler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7016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Cos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587" y="365125"/>
            <a:ext cx="5532970" cy="4150214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122218" y="2793076"/>
            <a:ext cx="45697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-Alle ansatte kurs fra </a:t>
            </a:r>
            <a:r>
              <a:rPr lang="nb-NO" dirty="0" err="1" smtClean="0"/>
              <a:t>Familens</a:t>
            </a:r>
            <a:r>
              <a:rPr lang="nb-NO" dirty="0" smtClean="0"/>
              <a:t> hus og PPT</a:t>
            </a:r>
          </a:p>
          <a:p>
            <a:r>
              <a:rPr lang="nb-NO" dirty="0" smtClean="0"/>
              <a:t>-Oppfølging med kursdager jevnt gjennom året</a:t>
            </a:r>
          </a:p>
          <a:p>
            <a:r>
              <a:rPr lang="nb-NO" dirty="0" smtClean="0"/>
              <a:t>-Boken Se eleven innenfra</a:t>
            </a:r>
          </a:p>
          <a:p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86" y="3647535"/>
            <a:ext cx="2025535" cy="289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613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Eventuelt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Representanter fra FAU til SU/SMU </a:t>
            </a:r>
            <a:r>
              <a:rPr lang="nb-NO" dirty="0" smtClean="0"/>
              <a:t>2representaner</a:t>
            </a:r>
          </a:p>
          <a:p>
            <a:r>
              <a:rPr lang="nb-NO" dirty="0" smtClean="0"/>
              <a:t>Skolefotografering 1. og 7.trinn-   Skolen undersøker organisering og priser.  Innspill fra </a:t>
            </a:r>
            <a:r>
              <a:rPr lang="nb-NO" dirty="0" err="1" smtClean="0"/>
              <a:t>Fau</a:t>
            </a:r>
            <a:r>
              <a:rPr lang="nb-NO" dirty="0" smtClean="0"/>
              <a:t> om å se på muligheten for digitale bilder.</a:t>
            </a:r>
          </a:p>
          <a:p>
            <a:r>
              <a:rPr lang="nb-NO" dirty="0" smtClean="0"/>
              <a:t>Nye elever.  Kan klassekontakt få info om nye foresatte i klassen for å kunne inkludere dem?  Skolen sjekker hvordan vi kan få det til.</a:t>
            </a:r>
          </a:p>
          <a:p>
            <a:r>
              <a:rPr lang="nb-NO" dirty="0" smtClean="0"/>
              <a:t>Kan skolen legge inn flere linker på «arbeidsområde» på nettsiden? Ja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637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Elevundersøkelsen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Se </a:t>
            </a:r>
            <a:r>
              <a:rPr lang="nb-NO" dirty="0" err="1" smtClean="0"/>
              <a:t>pdf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Foreldreundersøkelsen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Starter i </a:t>
            </a:r>
            <a:r>
              <a:rPr lang="nb-NO" dirty="0" smtClean="0"/>
              <a:t>morgen</a:t>
            </a:r>
          </a:p>
          <a:p>
            <a:r>
              <a:rPr lang="nb-NO" dirty="0" smtClean="0"/>
              <a:t>Frist 26.mars</a:t>
            </a:r>
          </a:p>
          <a:p>
            <a:r>
              <a:rPr lang="nb-NO" dirty="0" smtClean="0"/>
              <a:t>Foresatte får </a:t>
            </a:r>
            <a:r>
              <a:rPr lang="nb-NO" dirty="0" err="1" smtClean="0"/>
              <a:t>sms</a:t>
            </a:r>
            <a:r>
              <a:rPr lang="nb-NO" dirty="0" smtClean="0"/>
              <a:t> for å svare. Med opp til to </a:t>
            </a:r>
            <a:r>
              <a:rPr lang="nb-NO" dirty="0" err="1" smtClean="0"/>
              <a:t>sms</a:t>
            </a:r>
            <a:r>
              <a:rPr lang="nb-NO" dirty="0" smtClean="0"/>
              <a:t> påminnelser.</a:t>
            </a:r>
          </a:p>
          <a:p>
            <a:r>
              <a:rPr lang="nb-NO" dirty="0" smtClean="0"/>
              <a:t>Et svar per elev.  Dvs. Kun en foresatt får link. (foresatt 1). Foresatte med flere barn på skolen får flere linker</a:t>
            </a:r>
          </a:p>
          <a:p>
            <a:r>
              <a:rPr lang="nb-NO" dirty="0" smtClean="0"/>
              <a:t>Retningslinjene for dette er bestemt av kommunen i tråd med </a:t>
            </a:r>
            <a:r>
              <a:rPr lang="nb-NO" dirty="0" err="1" smtClean="0"/>
              <a:t>udir</a:t>
            </a:r>
            <a:r>
              <a:rPr lang="nb-NO" dirty="0" smtClean="0"/>
              <a:t> sine anbefalinger.</a:t>
            </a:r>
          </a:p>
          <a:p>
            <a:r>
              <a:rPr lang="nb-NO" dirty="0" smtClean="0"/>
              <a:t>Legg gjerne ut noe om dette på </a:t>
            </a:r>
            <a:r>
              <a:rPr lang="nb-NO" dirty="0" err="1" smtClean="0"/>
              <a:t>facebook</a:t>
            </a:r>
            <a:r>
              <a:rPr lang="nb-NO" dirty="0" smtClean="0"/>
              <a:t> gruppene.</a:t>
            </a:r>
          </a:p>
          <a:p>
            <a:r>
              <a:rPr lang="nb-NO" dirty="0" smtClean="0"/>
              <a:t>Spørsmål i undersøkelsen </a:t>
            </a:r>
            <a:r>
              <a:rPr lang="nb-NO" dirty="0" smtClean="0">
                <a:sym typeface="Wingdings" panose="05000000000000000000" pitchFamily="2" charset="2"/>
              </a:rPr>
              <a:t>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479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Foreldreundersøkelsen spørsmål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nb-NO" dirty="0"/>
              <a:t>Trivsel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Trygt miljø (2)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Mobbing på skolen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Lesing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Digitale ferdigheter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Dialog og medvirkning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Læring og </a:t>
            </a:r>
            <a:r>
              <a:rPr lang="nb-NO" dirty="0" smtClean="0"/>
              <a:t>utvikling</a:t>
            </a:r>
            <a:r>
              <a:rPr lang="nb-NO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For barneskolene i tillegg: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SFO (1)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SFO (2)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622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Nasjonale prøver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5.trinn</a:t>
            </a:r>
          </a:p>
          <a:p>
            <a:r>
              <a:rPr lang="nb-NO" dirty="0" smtClean="0"/>
              <a:t>Analysemøter med kontaktlærerne</a:t>
            </a:r>
          </a:p>
          <a:p>
            <a:r>
              <a:rPr lang="nb-NO" dirty="0" smtClean="0"/>
              <a:t>Alle lærere uke 14 og 15</a:t>
            </a:r>
          </a:p>
          <a:p>
            <a:r>
              <a:rPr lang="nb-NO" dirty="0" smtClean="0"/>
              <a:t>Tar prøvene 5.trinn og 8.trinn</a:t>
            </a:r>
          </a:p>
          <a:p>
            <a:r>
              <a:rPr lang="nb-NO" dirty="0" smtClean="0"/>
              <a:t>Finner sammen noen aksjonspunkter skolen skal ah fokus på fremover.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483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NP Engelsk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0517"/>
            <a:ext cx="9606034" cy="4806446"/>
          </a:xfrm>
        </p:spPr>
      </p:pic>
    </p:spTree>
    <p:extLst>
      <p:ext uri="{BB962C8B-B14F-4D97-AF65-F5344CB8AC3E}">
        <p14:creationId xmlns:p14="http://schemas.microsoft.com/office/powerpoint/2010/main" val="3803234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NP Lesing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89" y="1350601"/>
            <a:ext cx="9328668" cy="4826362"/>
          </a:xfrm>
        </p:spPr>
      </p:pic>
    </p:spTree>
    <p:extLst>
      <p:ext uri="{BB962C8B-B14F-4D97-AF65-F5344CB8AC3E}">
        <p14:creationId xmlns:p14="http://schemas.microsoft.com/office/powerpoint/2010/main" val="1934849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NP Regning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1" y="1288364"/>
            <a:ext cx="9172278" cy="4888599"/>
          </a:xfrm>
        </p:spPr>
      </p:pic>
    </p:spTree>
    <p:extLst>
      <p:ext uri="{BB962C8B-B14F-4D97-AF65-F5344CB8AC3E}">
        <p14:creationId xmlns:p14="http://schemas.microsoft.com/office/powerpoint/2010/main" val="273653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Klassemiljø og FAU kontakter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Oppfordring om </a:t>
            </a:r>
            <a:r>
              <a:rPr lang="nb-NO" dirty="0" err="1" smtClean="0"/>
              <a:t>facebook</a:t>
            </a:r>
            <a:r>
              <a:rPr lang="nb-NO" dirty="0" smtClean="0"/>
              <a:t> grupper, dialog og sammenkomster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848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DAB6BAB0A9C742B78AF08FDFB77F3B" ma:contentTypeVersion="12" ma:contentTypeDescription="Opprett et nytt dokument." ma:contentTypeScope="" ma:versionID="895ea97effded7d492f0e35484869b3a">
  <xsd:schema xmlns:xsd="http://www.w3.org/2001/XMLSchema" xmlns:xs="http://www.w3.org/2001/XMLSchema" xmlns:p="http://schemas.microsoft.com/office/2006/metadata/properties" xmlns:ns3="22b0cf3a-fca9-4da1-ad5b-d344fe236077" xmlns:ns4="9500a8be-1236-4f59-8d26-918d8ed3b9fb" targetNamespace="http://schemas.microsoft.com/office/2006/metadata/properties" ma:root="true" ma:fieldsID="f692053fd6d180bd006ad17fb10e2292" ns3:_="" ns4:_="">
    <xsd:import namespace="22b0cf3a-fca9-4da1-ad5b-d344fe236077"/>
    <xsd:import namespace="9500a8be-1236-4f59-8d26-918d8ed3b9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0cf3a-fca9-4da1-ad5b-d344fe2360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0a8be-1236-4f59-8d26-918d8ed3b9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3E493A-B3D4-43C1-B02A-2FE9B8D36F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b0cf3a-fca9-4da1-ad5b-d344fe236077"/>
    <ds:schemaRef ds:uri="9500a8be-1236-4f59-8d26-918d8ed3b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557BF5-4379-4849-8782-55A60933F3A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22b0cf3a-fca9-4da1-ad5b-d344fe236077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500a8be-1236-4f59-8d26-918d8ed3b9f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78AF930-855B-42BC-B8EE-AAD814C88D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425</Words>
  <Application>Microsoft Office PowerPoint</Application>
  <PresentationFormat>Widescreen</PresentationFormat>
  <Paragraphs>76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Office-tema</vt:lpstr>
      <vt:lpstr>FAU Nyplass 3.mars</vt:lpstr>
      <vt:lpstr>Elevundersøkelsen</vt:lpstr>
      <vt:lpstr>Foreldreundersøkelsen</vt:lpstr>
      <vt:lpstr>Foreldreundersøkelsen spørsmål</vt:lpstr>
      <vt:lpstr>Nasjonale prøver</vt:lpstr>
      <vt:lpstr>NP Engelsk</vt:lpstr>
      <vt:lpstr>NP Lesing</vt:lpstr>
      <vt:lpstr>NP Regning</vt:lpstr>
      <vt:lpstr>Klassemiljø og FAU kontakter</vt:lpstr>
      <vt:lpstr>Leirskole</vt:lpstr>
      <vt:lpstr>Hjemmeside</vt:lpstr>
      <vt:lpstr>Status korona Nyplass</vt:lpstr>
      <vt:lpstr>Læringsbrett Nyplass </vt:lpstr>
      <vt:lpstr>Cos</vt:lpstr>
      <vt:lpstr>Eventuelt</vt:lpstr>
    </vt:vector>
  </TitlesOfParts>
  <Company>DDV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 3.mars</dc:title>
  <dc:creator>Jonas Buestad</dc:creator>
  <cp:lastModifiedBy>Jonas Buestad</cp:lastModifiedBy>
  <cp:revision>9</cp:revision>
  <dcterms:created xsi:type="dcterms:W3CDTF">2021-03-03T08:30:16Z</dcterms:created>
  <dcterms:modified xsi:type="dcterms:W3CDTF">2021-03-04T12:55:22Z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0x0101002ADAB6BAB0A9C742B78AF08FDFB77F3B</vt:lpwstr>
  </property>
</Properties>
</file>