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8E3-E28D-484C-B9A1-B98EC83A3FBA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D014-4C8E-4A73-916C-DBA97C4ACA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598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8E3-E28D-484C-B9A1-B98EC83A3FBA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D014-4C8E-4A73-916C-DBA97C4ACA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388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8E3-E28D-484C-B9A1-B98EC83A3FBA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D014-4C8E-4A73-916C-DBA97C4ACA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764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8E3-E28D-484C-B9A1-B98EC83A3FBA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D014-4C8E-4A73-916C-DBA97C4ACA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904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8E3-E28D-484C-B9A1-B98EC83A3FBA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D014-4C8E-4A73-916C-DBA97C4ACA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561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8E3-E28D-484C-B9A1-B98EC83A3FBA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D014-4C8E-4A73-916C-DBA97C4ACA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96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8E3-E28D-484C-B9A1-B98EC83A3FBA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D014-4C8E-4A73-916C-DBA97C4ACA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605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8E3-E28D-484C-B9A1-B98EC83A3FBA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D014-4C8E-4A73-916C-DBA97C4ACA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316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8E3-E28D-484C-B9A1-B98EC83A3FBA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D014-4C8E-4A73-916C-DBA97C4ACA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799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8E3-E28D-484C-B9A1-B98EC83A3FBA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D014-4C8E-4A73-916C-DBA97C4ACA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775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8E3-E28D-484C-B9A1-B98EC83A3FBA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D014-4C8E-4A73-916C-DBA97C4ACA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531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1A8E3-E28D-484C-B9A1-B98EC83A3FBA}" type="datetimeFigureOut">
              <a:rPr lang="nb-NO" smtClean="0"/>
              <a:t>24.11.2022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ED014-4C8E-4A73-916C-DBA97C4ACA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826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35257" y="404664"/>
            <a:ext cx="8229600" cy="864096"/>
          </a:xfrm>
        </p:spPr>
        <p:txBody>
          <a:bodyPr anchor="t"/>
          <a:lstStyle/>
          <a:p>
            <a:pPr algn="ctr"/>
            <a:r>
              <a:rPr lang="nb-NO"/>
              <a:t>UTSTYRSLISTE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6F19CC21-B97E-4164-9DE8-CBE3996CFC9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063553" y="1268760"/>
          <a:ext cx="7740151" cy="4754880"/>
        </p:xfrm>
        <a:graphic>
          <a:graphicData uri="http://schemas.openxmlformats.org/drawingml/2006/table">
            <a:tbl>
              <a:tblPr/>
              <a:tblGrid>
                <a:gridCol w="3876113">
                  <a:extLst>
                    <a:ext uri="{9D8B030D-6E8A-4147-A177-3AD203B41FA5}">
                      <a16:colId xmlns:a16="http://schemas.microsoft.com/office/drawing/2014/main" val="1976630100"/>
                    </a:ext>
                  </a:extLst>
                </a:gridCol>
                <a:gridCol w="3864038">
                  <a:extLst>
                    <a:ext uri="{9D8B030D-6E8A-4147-A177-3AD203B41FA5}">
                      <a16:colId xmlns:a16="http://schemas.microsoft.com/office/drawing/2014/main" val="571704763"/>
                    </a:ext>
                  </a:extLst>
                </a:gridCol>
              </a:tblGrid>
              <a:tr h="4605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dirty="0">
                          <a:effectLst/>
                          <a:latin typeface="+mn-lt"/>
                        </a:rPr>
                        <a:t>LANGRENNSSKI/STAVER/SKO</a:t>
                      </a:r>
                    </a:p>
                    <a:p>
                      <a:pPr algn="l" rtl="0" fontAlgn="base"/>
                      <a:endParaRPr lang="nb-NO" sz="1800" b="1" i="0" dirty="0">
                        <a:effectLst/>
                        <a:latin typeface="+mn-lt"/>
                      </a:endParaRPr>
                    </a:p>
                    <a:p>
                      <a:pPr algn="l" rtl="0" fontAlgn="base"/>
                      <a:endParaRPr lang="nb-NO" sz="1800" b="1" i="0" dirty="0">
                        <a:effectLst/>
                        <a:latin typeface="+mn-lt"/>
                      </a:endParaRPr>
                    </a:p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Ullundertøy / stillongs / superundertøy  </a:t>
                      </a:r>
                    </a:p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Ullstrømper + reserve </a:t>
                      </a:r>
                    </a:p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Langermet genser (ull eller </a:t>
                      </a:r>
                      <a:r>
                        <a:rPr lang="nb-NO" sz="1800" b="1" i="0" dirty="0" err="1">
                          <a:effectLst/>
                          <a:latin typeface="+mn-lt"/>
                        </a:rPr>
                        <a:t>fleece</a:t>
                      </a:r>
                      <a:r>
                        <a:rPr lang="nb-NO" sz="1800" b="1" i="0" dirty="0">
                          <a:effectLst/>
                          <a:latin typeface="+mn-lt"/>
                        </a:rPr>
                        <a:t>) </a:t>
                      </a:r>
                    </a:p>
                    <a:p>
                      <a:pPr algn="l" rtl="0" fontAlgn="base"/>
                      <a:r>
                        <a:rPr lang="nb-NO" sz="1800" b="1" i="0" dirty="0" err="1">
                          <a:effectLst/>
                          <a:latin typeface="+mn-lt"/>
                        </a:rPr>
                        <a:t>Skibukser</a:t>
                      </a:r>
                      <a:r>
                        <a:rPr lang="nb-NO" sz="1800" b="1" i="0" dirty="0">
                          <a:effectLst/>
                          <a:latin typeface="+mn-lt"/>
                        </a:rPr>
                        <a:t> / </a:t>
                      </a:r>
                      <a:r>
                        <a:rPr lang="nb-NO" sz="1800" b="1" i="0" dirty="0" err="1">
                          <a:effectLst/>
                          <a:latin typeface="+mn-lt"/>
                        </a:rPr>
                        <a:t>overtrekksbukse</a:t>
                      </a:r>
                      <a:r>
                        <a:rPr lang="nb-NO" sz="1800" b="1" i="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Vindtett jakke </a:t>
                      </a:r>
                    </a:p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Regntøy (vi er ute i all slags vær) </a:t>
                      </a:r>
                    </a:p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Lue </a:t>
                      </a:r>
                    </a:p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Skjerf / </a:t>
                      </a:r>
                      <a:r>
                        <a:rPr lang="nb-NO" sz="1800" b="1" i="0" dirty="0" err="1">
                          <a:effectLst/>
                          <a:latin typeface="+mn-lt"/>
                        </a:rPr>
                        <a:t>headover</a:t>
                      </a:r>
                      <a:r>
                        <a:rPr lang="nb-NO" sz="1800" b="1" i="0" dirty="0">
                          <a:effectLst/>
                          <a:latin typeface="+mn-lt"/>
                        </a:rPr>
                        <a:t> ("</a:t>
                      </a:r>
                      <a:r>
                        <a:rPr lang="nb-NO" sz="1800" b="1" i="0" dirty="0" err="1">
                          <a:effectLst/>
                          <a:latin typeface="+mn-lt"/>
                        </a:rPr>
                        <a:t>buff</a:t>
                      </a:r>
                      <a:r>
                        <a:rPr lang="nb-NO" sz="1800" b="1" i="0" dirty="0">
                          <a:effectLst/>
                          <a:latin typeface="+mn-lt"/>
                        </a:rPr>
                        <a:t>") </a:t>
                      </a:r>
                    </a:p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Votter + reserve </a:t>
                      </a:r>
                    </a:p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Toalettsaker/håndkle </a:t>
                      </a:r>
                    </a:p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Sengetøy (evt. lakenpose eller sovepose + laken) </a:t>
                      </a:r>
                    </a:p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Solbriller/ slalåmbriller </a:t>
                      </a:r>
                    </a:p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Solkrem (høy faktor) </a:t>
                      </a:r>
                    </a:p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Innetøy / innesko </a:t>
                      </a:r>
                    </a:p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Termos (evt. kakaopulver) Sitteunderlag </a:t>
                      </a:r>
                    </a:p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Ryggsekk (dagstursekk) </a:t>
                      </a:r>
                    </a:p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b-NO" sz="1800" b="1" i="1" dirty="0">
                          <a:effectLst/>
                          <a:latin typeface="+mn-lt"/>
                        </a:rPr>
                        <a:t>Eventuelt</a:t>
                      </a:r>
                      <a:r>
                        <a:rPr lang="nb-NO" sz="1800" b="1" i="0" dirty="0">
                          <a:effectLst/>
                          <a:latin typeface="+mn-lt"/>
                        </a:rPr>
                        <a:t>: </a:t>
                      </a:r>
                    </a:p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Alpinutstyr (HUSK: Hjelm!) eller badetøy </a:t>
                      </a:r>
                    </a:p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Gnagsårplaster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i="0" dirty="0">
                          <a:effectLst/>
                          <a:latin typeface="+mn-lt"/>
                        </a:rPr>
                        <a:t>Gamasjer (anbefales) </a:t>
                      </a:r>
                    </a:p>
                    <a:p>
                      <a:pPr algn="l" rtl="0" fontAlgn="base"/>
                      <a:endParaRPr lang="nb-NO" sz="1800" b="1" i="0" dirty="0">
                        <a:effectLst/>
                        <a:latin typeface="+mn-lt"/>
                      </a:endParaRPr>
                    </a:p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b-NO" sz="1800" b="1" i="0" dirty="0">
                          <a:effectLst/>
                          <a:latin typeface="+mn-lt"/>
                        </a:rPr>
                        <a:t>Brus/godteri til eget forbruk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98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412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UTSTYRSLISTE</vt:lpstr>
    </vt:vector>
  </TitlesOfParts>
  <Company>DDV - Det Digitale Vestre Agder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UTSTYRSLISTE</dc:title>
  <dc:creator>Yngve Skrede</dc:creator>
  <cp:lastModifiedBy>Yngve Skrede</cp:lastModifiedBy>
  <cp:revision>1</cp:revision>
  <dcterms:created xsi:type="dcterms:W3CDTF">2022-11-24T13:33:37Z</dcterms:created>
  <dcterms:modified xsi:type="dcterms:W3CDTF">2022-11-24T13:34:25Z</dcterms:modified>
</cp:coreProperties>
</file>